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5" r:id="rId20"/>
    <p:sldId id="277" r:id="rId21"/>
    <p:sldId id="279" r:id="rId22"/>
    <p:sldId id="278" r:id="rId23"/>
    <p:sldId id="280" r:id="rId24"/>
    <p:sldId id="281" r:id="rId25"/>
    <p:sldId id="282" r:id="rId26"/>
    <p:sldId id="283" r:id="rId27"/>
    <p:sldId id="288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33818-5A83-49B2-A94A-E78A7F9CE9CB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02C86-18B6-4507-B2BA-939BE71012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33818-5A83-49B2-A94A-E78A7F9CE9CB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02C86-18B6-4507-B2BA-939BE71012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33818-5A83-49B2-A94A-E78A7F9CE9CB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02C86-18B6-4507-B2BA-939BE71012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33818-5A83-49B2-A94A-E78A7F9CE9CB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02C86-18B6-4507-B2BA-939BE71012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33818-5A83-49B2-A94A-E78A7F9CE9CB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02C86-18B6-4507-B2BA-939BE71012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33818-5A83-49B2-A94A-E78A7F9CE9CB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02C86-18B6-4507-B2BA-939BE71012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33818-5A83-49B2-A94A-E78A7F9CE9CB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02C86-18B6-4507-B2BA-939BE71012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33818-5A83-49B2-A94A-E78A7F9CE9CB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02C86-18B6-4507-B2BA-939BE71012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33818-5A83-49B2-A94A-E78A7F9CE9CB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02C86-18B6-4507-B2BA-939BE71012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33818-5A83-49B2-A94A-E78A7F9CE9CB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02C86-18B6-4507-B2BA-939BE71012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33818-5A83-49B2-A94A-E78A7F9CE9CB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02C86-18B6-4507-B2BA-939BE71012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33818-5A83-49B2-A94A-E78A7F9CE9CB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302C86-18B6-4507-B2BA-939BE710120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easyen.ru/_ld/211/235348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052736"/>
            <a:ext cx="7772400" cy="3744415"/>
          </a:xfrm>
        </p:spPr>
        <p:txBody>
          <a:bodyPr>
            <a:normAutofit/>
          </a:bodyPr>
          <a:lstStyle/>
          <a:p>
            <a:r>
              <a:rPr lang="ru-RU" altLang="ru-RU" sz="4800" b="1" i="1" dirty="0" smtClean="0"/>
              <a:t>«Святая наука – </a:t>
            </a:r>
            <a:br>
              <a:rPr lang="ru-RU" altLang="ru-RU" sz="4800" b="1" i="1" dirty="0" smtClean="0"/>
            </a:br>
            <a:r>
              <a:rPr lang="ru-RU" altLang="ru-RU" sz="4800" b="1" i="1" dirty="0" smtClean="0"/>
              <a:t>расслышать друг друга».</a:t>
            </a:r>
            <a:br>
              <a:rPr lang="ru-RU" altLang="ru-RU" sz="4800" b="1" i="1" dirty="0" smtClean="0"/>
            </a:br>
            <a:r>
              <a:rPr lang="ru-RU" altLang="ru-RU" b="1" i="1" dirty="0" smtClean="0"/>
              <a:t>	                        </a:t>
            </a:r>
            <a:br>
              <a:rPr lang="ru-RU" altLang="ru-RU" b="1" i="1" dirty="0" smtClean="0"/>
            </a:br>
            <a:r>
              <a:rPr lang="ru-RU" altLang="ru-RU" b="1" i="1" dirty="0" smtClean="0"/>
              <a:t>                            </a:t>
            </a:r>
            <a:r>
              <a:rPr lang="ru-RU" altLang="ru-RU" sz="3200" b="1" i="1" dirty="0" smtClean="0"/>
              <a:t>Булат Окуджава</a:t>
            </a:r>
            <a:endParaRPr lang="ru-RU" altLang="ru-RU" sz="3200" b="1" i="1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940152" y="4221088"/>
            <a:ext cx="2515816" cy="12241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3284985"/>
            <a:ext cx="3744415" cy="273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202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://pedsovet.su/_ld/328/058253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3561"/>
          </a:xfrm>
          <a:prstGeom prst="rect">
            <a:avLst/>
          </a:prstGeom>
          <a:noFill/>
        </p:spPr>
      </p:pic>
      <p:pic>
        <p:nvPicPr>
          <p:cNvPr id="13319" name="Picture 7" descr="G:\Кола друзів Харків\2в\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3" y="404664"/>
            <a:ext cx="5040561" cy="352839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13320" name="Picture 8" descr="G:\Кола друзів Харків\2в\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88044" y="3068960"/>
            <a:ext cx="4519592" cy="338817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://pedsovet.su/_ld/328/058253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3561"/>
          </a:xfrm>
          <a:prstGeom prst="rect">
            <a:avLst/>
          </a:prstGeom>
          <a:noFill/>
        </p:spPr>
      </p:pic>
      <p:pic>
        <p:nvPicPr>
          <p:cNvPr id="24581" name="Picture 5" descr="G:\Кола друзів Харків\2в\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122" y="404664"/>
            <a:ext cx="8136904" cy="610267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://pedsovet.su/_ld/328/058253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3561"/>
          </a:xfrm>
          <a:prstGeom prst="rect">
            <a:avLst/>
          </a:prstGeom>
          <a:noFill/>
        </p:spPr>
      </p:pic>
      <p:pic>
        <p:nvPicPr>
          <p:cNvPr id="25603" name="Picture 3" descr="G:\Кола друзів Харків\2в\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924944"/>
            <a:ext cx="4680520" cy="351039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25602" name="Picture 2" descr="G:\Кола друзів Харків\2в\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04664"/>
            <a:ext cx="4680520" cy="351039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://pedsovet.su/_ld/328/058253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3561"/>
          </a:xfrm>
          <a:prstGeom prst="rect">
            <a:avLst/>
          </a:prstGeom>
          <a:noFill/>
        </p:spPr>
      </p:pic>
      <p:pic>
        <p:nvPicPr>
          <p:cNvPr id="26628" name="Picture 4" descr="G:\Кола друзів Харків\2в\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3897052"/>
            <a:ext cx="3456384" cy="259228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26627" name="Picture 3" descr="G:\Кола друзів Харків\2в\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2132856"/>
            <a:ext cx="3360373" cy="252028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26626" name="Picture 2" descr="G:\Кола друзів Харків\2в\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3" y="404664"/>
            <a:ext cx="3096345" cy="232225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://pedsovet.su/_ld/328/058253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3561"/>
          </a:xfrm>
          <a:prstGeom prst="rect">
            <a:avLst/>
          </a:prstGeom>
          <a:noFill/>
        </p:spPr>
      </p:pic>
      <p:pic>
        <p:nvPicPr>
          <p:cNvPr id="27650" name="Picture 2" descr="G:\Кола друзів Харків\2в\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2780928"/>
            <a:ext cx="4752528" cy="356439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27652" name="Picture 4" descr="G:\Кола друзів Харків\2в\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75711">
            <a:off x="5093148" y="701051"/>
            <a:ext cx="3431704" cy="257377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27651" name="Picture 3" descr="G:\Кола друзів Харків\2в\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90298">
            <a:off x="681399" y="672952"/>
            <a:ext cx="3456383" cy="259228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://pedsovet.su/_ld/328/058253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3561"/>
          </a:xfrm>
          <a:prstGeom prst="rect">
            <a:avLst/>
          </a:prstGeom>
          <a:noFill/>
        </p:spPr>
      </p:pic>
      <p:pic>
        <p:nvPicPr>
          <p:cNvPr id="28674" name="Picture 2" descr="G:\Кола друзів Харків\2в\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996952"/>
            <a:ext cx="4680181" cy="351013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28675" name="Picture 3" descr="G:\Кола друзів Харків\2в\110.JPG"/>
          <p:cNvPicPr>
            <a:picLocks noChangeAspect="1" noChangeArrowheads="1"/>
          </p:cNvPicPr>
          <p:nvPr/>
        </p:nvPicPr>
        <p:blipFill>
          <a:blip r:embed="rId4" cstate="print">
            <a:lum bright="-20000"/>
          </a:blip>
          <a:srcRect/>
          <a:stretch>
            <a:fillRect/>
          </a:stretch>
        </p:blipFill>
        <p:spPr bwMode="auto">
          <a:xfrm>
            <a:off x="4067606" y="404664"/>
            <a:ext cx="4608512" cy="345638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://pedsovet.su/_ld/328/058253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3561"/>
          </a:xfrm>
          <a:prstGeom prst="rect">
            <a:avLst/>
          </a:prstGeom>
          <a:noFill/>
        </p:spPr>
      </p:pic>
      <p:pic>
        <p:nvPicPr>
          <p:cNvPr id="29698" name="Picture 2" descr="G:\Кола друзів Харків\2в\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55205">
            <a:off x="525655" y="514306"/>
            <a:ext cx="3770236" cy="282767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29699" name="Picture 3" descr="G:\Кола друзів Харків\2в\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96822">
            <a:off x="4788024" y="534348"/>
            <a:ext cx="3863752" cy="289781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29700" name="Picture 4" descr="G:\Кола друзів Харків\2в\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645024"/>
            <a:ext cx="3816424" cy="286231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29701" name="Picture 5" descr="G:\Кола друзів Харків\2в\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347" y="3645024"/>
            <a:ext cx="3816085" cy="286206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://pedsovet.su/_ld/328/058253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3561"/>
          </a:xfrm>
          <a:prstGeom prst="rect">
            <a:avLst/>
          </a:prstGeom>
          <a:noFill/>
        </p:spPr>
      </p:pic>
      <p:pic>
        <p:nvPicPr>
          <p:cNvPr id="30723" name="Picture 3" descr="G:\Кола друзів Харків\2в\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4664"/>
            <a:ext cx="8208912" cy="610267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://pedsovet.su/_ld/328/058253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3561"/>
          </a:xfrm>
          <a:prstGeom prst="rect">
            <a:avLst/>
          </a:prstGeom>
          <a:noFill/>
        </p:spPr>
      </p:pic>
      <p:pic>
        <p:nvPicPr>
          <p:cNvPr id="31747" name="Picture 3" descr="G:\Кола друзів Харків\2в\коло2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04664"/>
            <a:ext cx="4706637" cy="352839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31748" name="Picture 4" descr="G:\Кола друзів Харків\2в\коло2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1124744"/>
            <a:ext cx="3075930" cy="230591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31749" name="Picture 5" descr="G:\Кола друзів Харків\2в\коло2\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4077072"/>
            <a:ext cx="3168352" cy="237519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31750" name="Picture 6" descr="G:\Кола друзів Харків\2в\коло2\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112" y="4077072"/>
            <a:ext cx="3127524" cy="234458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AutoShape 4" descr="http://pedsovet.su/_ld/356/2446490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4818" name="Picture 2" descr="http://pedsovet.su/_ld/356/665112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4819" name="Picture 3" descr="G:\Кола друзів Харків\2а\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2656"/>
            <a:ext cx="5282961" cy="39604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34821" name="Picture 5" descr="G:\Кола друзів Харків\2а\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3068960"/>
            <a:ext cx="4567684" cy="34242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easyen.ru/_ld/211/235348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  <p:pic>
        <p:nvPicPr>
          <p:cNvPr id="4102" name="Picture 6" descr="G:\Кола друзів Харків\2в\DSCN1256.JPG"/>
          <p:cNvPicPr>
            <a:picLocks noChangeAspect="1" noChangeArrowheads="1"/>
          </p:cNvPicPr>
          <p:nvPr/>
        </p:nvPicPr>
        <p:blipFill>
          <a:blip r:embed="rId3" cstate="print"/>
          <a:srcRect r="6457"/>
          <a:stretch>
            <a:fillRect/>
          </a:stretch>
        </p:blipFill>
        <p:spPr bwMode="auto">
          <a:xfrm>
            <a:off x="611560" y="620688"/>
            <a:ext cx="3951178" cy="316835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103" name="Picture 7" descr="G:\Кола друзів Харків\2в\DSCN12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620688"/>
            <a:ext cx="3991620" cy="29923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105" name="Picture 9" descr="G:\Кола друзів Харків\2в\P10500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89965">
            <a:off x="971600" y="3789040"/>
            <a:ext cx="3240360" cy="24302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106" name="Picture 10" descr="G:\Кола друзів Харків\2в\P10501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73726">
            <a:off x="4716016" y="3645024"/>
            <a:ext cx="3456384" cy="259228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AutoShape 4" descr="http://pedsovet.su/_ld/356/2446490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4818" name="Picture 2" descr="http://pedsovet.su/_ld/356/665112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5843" name="Picture 3" descr="G:\Кола друзів Харків\2а\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196752"/>
            <a:ext cx="3930498" cy="29465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35842" name="Picture 2" descr="G:\Кола друзів Харків\2а\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76672"/>
            <a:ext cx="3746100" cy="28083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35844" name="Picture 4" descr="G:\Кола друзів Харків\2а\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3501008"/>
            <a:ext cx="3888432" cy="29150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AutoShape 4" descr="http://pedsovet.su/_ld/356/2446490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4818" name="Picture 2" descr="http://pedsovet.su/_ld/356/665112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6866" name="Picture 2" descr="G:\Кола друзів Харків\2а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2" y="2924944"/>
            <a:ext cx="4711702" cy="35321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36867" name="Picture 3" descr="G:\Кола друзів Харків\2а\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32656"/>
            <a:ext cx="4711700" cy="35321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AutoShape 4" descr="http://pedsovet.su/_ld/356/2446490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7890" name="Picture 2" descr="http://pedsovet.su/_ld/369/777706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62289"/>
          </a:xfrm>
          <a:prstGeom prst="rect">
            <a:avLst/>
          </a:prstGeom>
          <a:noFill/>
        </p:spPr>
      </p:pic>
      <p:pic>
        <p:nvPicPr>
          <p:cNvPr id="5" name="Picture 3" descr="G:\Кола друзів Харків\Денис\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836712"/>
            <a:ext cx="6912768" cy="51822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AutoShape 4" descr="http://pedsovet.su/_ld/356/2446490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7890" name="Picture 2" descr="http://pedsovet.su/_ld/369/777706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62289"/>
          </a:xfrm>
          <a:prstGeom prst="rect">
            <a:avLst/>
          </a:prstGeom>
          <a:noFill/>
        </p:spPr>
      </p:pic>
      <p:pic>
        <p:nvPicPr>
          <p:cNvPr id="38914" name="Picture 2" descr="G:\Кола друзів Харків\Денис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548680"/>
            <a:ext cx="3384376" cy="2537141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38915" name="Picture 3" descr="G:\Кола друзів Харків\Денис\DSCN17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548680"/>
            <a:ext cx="3362014" cy="2520377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38916" name="Picture 4" descr="G:\Кола друзів Харків\Денис\DSCN17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3196212"/>
            <a:ext cx="4440839" cy="3329132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AutoShape 4" descr="http://pedsovet.su/_ld/356/2446490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7890" name="Picture 2" descr="http://pedsovet.su/_ld/369/777706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62289"/>
          </a:xfrm>
          <a:prstGeom prst="rect">
            <a:avLst/>
          </a:prstGeom>
          <a:noFill/>
        </p:spPr>
      </p:pic>
      <p:pic>
        <p:nvPicPr>
          <p:cNvPr id="39940" name="Picture 4" descr="G:\Кола друзів Харків\Денис\DSCN17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404664"/>
            <a:ext cx="5282961" cy="396044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39939" name="Picture 3" descr="G:\Кола друзів Харків\Денис\DSCN17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645024"/>
            <a:ext cx="3265831" cy="2448272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39938" name="Picture 2" descr="G:\Кола друзів Харків\Денис\DSCN17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4132122"/>
            <a:ext cx="3096344" cy="2321214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AutoShape 4" descr="http://pedsovet.su/_ld/356/2446490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7890" name="Picture 2" descr="http://pedsovet.su/_ld/369/777706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2289"/>
          </a:xfrm>
          <a:prstGeom prst="rect">
            <a:avLst/>
          </a:prstGeom>
          <a:noFill/>
        </p:spPr>
      </p:pic>
      <p:pic>
        <p:nvPicPr>
          <p:cNvPr id="40962" name="Picture 2" descr="G:\Кола друзів Харків\Денис\DSCN1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260648"/>
            <a:ext cx="3672408" cy="275306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40963" name="Picture 3" descr="G:\Кола друзів Харків\Денис\DSCN17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692696"/>
            <a:ext cx="3775596" cy="283042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40964" name="Picture 4" descr="G:\Кола друзів Харків\Денис\DSCN17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3068960"/>
            <a:ext cx="3672408" cy="275306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40965" name="Picture 5" descr="G:\Кола друзів Харків\Денис\DSCN17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573016"/>
            <a:ext cx="3751162" cy="281210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AutoShape 4" descr="http://pedsovet.su/_ld/356/2446490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7890" name="Picture 2" descr="http://pedsovet.su/_ld/369/777706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2289"/>
          </a:xfrm>
          <a:prstGeom prst="rect">
            <a:avLst/>
          </a:prstGeom>
          <a:noFill/>
        </p:spPr>
      </p:pic>
      <p:pic>
        <p:nvPicPr>
          <p:cNvPr id="41986" name="Picture 2" descr="G:\Кола друзів Харків\Денис\DSCN17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996952"/>
            <a:ext cx="4711700" cy="353218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41987" name="Picture 3" descr="G:\Кола друзів Харків\Денис\DSCN17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76672"/>
            <a:ext cx="4711700" cy="353218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easyen.ru/_ld/211/235348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3456383"/>
          </a:xfrm>
        </p:spPr>
        <p:txBody>
          <a:bodyPr>
            <a:normAutofit fontScale="90000"/>
          </a:bodyPr>
          <a:lstStyle/>
          <a:p>
            <a:r>
              <a:rPr lang="ru-RU" i="1" dirty="0"/>
              <a:t>В мире нет ничего лучше и приятнее дружбы;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исключить </a:t>
            </a:r>
            <a:r>
              <a:rPr lang="ru-RU" i="1" dirty="0"/>
              <a:t>из жизни дружбу —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все </a:t>
            </a:r>
            <a:r>
              <a:rPr lang="ru-RU" i="1" dirty="0"/>
              <a:t>равно что лишить мир солнечного света.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940152" y="4221088"/>
            <a:ext cx="2515816" cy="12241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Цицерон</a:t>
            </a:r>
          </a:p>
        </p:txBody>
      </p:sp>
    </p:spTree>
    <p:extLst>
      <p:ext uri="{BB962C8B-B14F-4D97-AF65-F5344CB8AC3E}">
        <p14:creationId xmlns:p14="http://schemas.microsoft.com/office/powerpoint/2010/main" val="402484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easyen.ru/_ld/211/235348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  <p:pic>
        <p:nvPicPr>
          <p:cNvPr id="5122" name="Picture 2" descr="G:\Кола друзів Харків\2а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79189">
            <a:off x="655117" y="707322"/>
            <a:ext cx="3528392" cy="264510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123" name="Picture 3" descr="G:\Кола друзів Харків\2а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70924">
            <a:off x="4990667" y="800871"/>
            <a:ext cx="3487564" cy="261449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125" name="Picture 5" descr="G:\Кола друзів Харків\2а\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3272112"/>
            <a:ext cx="3960440" cy="296899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easyen.ru/_ld/211/235348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  <p:pic>
        <p:nvPicPr>
          <p:cNvPr id="6148" name="Picture 4" descr="G:\Кола друзів Харків\3в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429000"/>
            <a:ext cx="3816424" cy="2861032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6149" name="Picture 5" descr="G:\Кола друзів Харків\3в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620688"/>
            <a:ext cx="3888432" cy="2915013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6150" name="Picture 6" descr="G:\Кола друзів Харків\3в\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80152">
            <a:off x="4684192" y="630099"/>
            <a:ext cx="3888432" cy="2915013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6152" name="Picture 8" descr="G:\Кола друзів Харків\3в\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281703">
            <a:off x="874981" y="3520865"/>
            <a:ext cx="3672408" cy="2753068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easyen.ru/_ld/211/235348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  <p:pic>
        <p:nvPicPr>
          <p:cNvPr id="7173" name="Picture 5" descr="G:\Кола друзів Харків\1б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3068960"/>
            <a:ext cx="4229200" cy="317190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7172" name="Picture 4" descr="G:\Кола друзів Харків\1б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17111">
            <a:off x="4443900" y="948389"/>
            <a:ext cx="3936437" cy="2952328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7171" name="Picture 3" descr="G:\Кола друзів Харків\1б\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35276">
            <a:off x="796551" y="990923"/>
            <a:ext cx="4128458" cy="3096344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easyen.ru/_ld/211/235348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  <p:pic>
        <p:nvPicPr>
          <p:cNvPr id="8195" name="Picture 3" descr="G:\Кола друзів Харків\1в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3933056"/>
            <a:ext cx="3073723" cy="230425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8197" name="Picture 5" descr="G:\Кола друзів Харків\1в\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1052736"/>
            <a:ext cx="2881615" cy="216024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8196" name="Picture 4" descr="G:\Кола друзів Харків\1в\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4077072"/>
            <a:ext cx="2911500" cy="2182644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8194" name="Picture 2" descr="G:\Кола друзів Харків\1в\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620688"/>
            <a:ext cx="5112568" cy="3832704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easyen.ru/_ld/211/235348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  <p:pic>
        <p:nvPicPr>
          <p:cNvPr id="9218" name="Picture 2" descr="G:\Кола друзів Харків\1г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620688"/>
            <a:ext cx="5282961" cy="396044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9219" name="Picture 3" descr="G:\Кола друзів Харків\1г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36162">
            <a:off x="611560" y="4221088"/>
            <a:ext cx="2694570" cy="2020019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9220" name="Picture 4" descr="G:\Кола друзів Харків\1г\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95849">
            <a:off x="5868144" y="4221088"/>
            <a:ext cx="2593453" cy="194421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easyen.ru/_ld/211/235348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  <p:pic>
        <p:nvPicPr>
          <p:cNvPr id="10246" name="Picture 6" descr="G:\Кола друзів Харків\плакаты\4.JPG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4932040" y="692696"/>
            <a:ext cx="3407701" cy="255577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17" name="Picture 3" descr="G:\Кола друзів Харків\плакаты\22.jpg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 rot="239179">
            <a:off x="4739478" y="3271033"/>
            <a:ext cx="3842153" cy="288032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10245" name="Picture 5" descr="G:\Кола друзів Харків\плакаты\3.JPG"/>
          <p:cNvPicPr>
            <a:picLocks noChangeAspect="1" noChangeArrowheads="1"/>
          </p:cNvPicPr>
          <p:nvPr/>
        </p:nvPicPr>
        <p:blipFill>
          <a:blip r:embed="rId5" cstate="print">
            <a:lum contrast="40000"/>
          </a:blip>
          <a:srcRect/>
          <a:stretch>
            <a:fillRect/>
          </a:stretch>
        </p:blipFill>
        <p:spPr bwMode="auto">
          <a:xfrm rot="21205528">
            <a:off x="1050904" y="3422046"/>
            <a:ext cx="3816424" cy="2862318"/>
          </a:xfrm>
          <a:prstGeom prst="rect">
            <a:avLst/>
          </a:prstGeom>
          <a:noFill/>
        </p:spPr>
      </p:pic>
      <p:pic>
        <p:nvPicPr>
          <p:cNvPr id="10243" name="Picture 3" descr="G:\Кола друзів Харків\плакаты\1.jpg"/>
          <p:cNvPicPr>
            <a:picLocks noChangeAspect="1" noChangeArrowheads="1"/>
          </p:cNvPicPr>
          <p:nvPr/>
        </p:nvPicPr>
        <p:blipFill>
          <a:blip r:embed="rId6" cstate="print">
            <a:lum contrast="30000"/>
          </a:blip>
          <a:srcRect/>
          <a:stretch>
            <a:fillRect/>
          </a:stretch>
        </p:blipFill>
        <p:spPr bwMode="auto">
          <a:xfrm>
            <a:off x="755576" y="620688"/>
            <a:ext cx="3842153" cy="2880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easyen.ru/_ld/211/235348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  <p:pic>
        <p:nvPicPr>
          <p:cNvPr id="11266" name="Picture 2" descr="G:\Кола друзів Харків\плакаты\11.jpg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716016" y="3429000"/>
            <a:ext cx="3703588" cy="2776443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11268" name="Picture 4" descr="G:\Кола друзів Харків\плакаты\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620688"/>
            <a:ext cx="3816423" cy="2861031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11269" name="Picture 5" descr="G:\Кола друзів Харків\плакаты\44.JPG"/>
          <p:cNvPicPr>
            <a:picLocks noChangeAspect="1" noChangeArrowheads="1"/>
          </p:cNvPicPr>
          <p:nvPr/>
        </p:nvPicPr>
        <p:blipFill>
          <a:blip r:embed="rId5" cstate="print">
            <a:lum bright="10000" contrast="40000"/>
          </a:blip>
          <a:srcRect/>
          <a:stretch>
            <a:fillRect/>
          </a:stretch>
        </p:blipFill>
        <p:spPr bwMode="auto">
          <a:xfrm>
            <a:off x="4788024" y="620688"/>
            <a:ext cx="3624064" cy="2718048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7" name="Picture 4" descr="G:\Кола друзів Харків\плакаты\2.jpg"/>
          <p:cNvPicPr>
            <a:picLocks noChangeAspect="1" noChangeArrowheads="1"/>
          </p:cNvPicPr>
          <p:nvPr/>
        </p:nvPicPr>
        <p:blipFill>
          <a:blip r:embed="rId6" cstate="print">
            <a:lum contrast="30000"/>
          </a:blip>
          <a:srcRect/>
          <a:stretch>
            <a:fillRect/>
          </a:stretch>
        </p:blipFill>
        <p:spPr bwMode="auto">
          <a:xfrm>
            <a:off x="683568" y="3501008"/>
            <a:ext cx="3888432" cy="27530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13</Words>
  <Application>Microsoft Office PowerPoint</Application>
  <PresentationFormat>Экран (4:3)</PresentationFormat>
  <Paragraphs>4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«Святая наука –  расслышать друг друга».                                                       Булат Окуджава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мире нет ничего лучше и приятнее дружбы;  исключить из жизни дружбу —  все равно что лишить мир солнечного света. </vt:lpstr>
    </vt:vector>
  </TitlesOfParts>
  <Company>office 2007 rus ent: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 мире нет ничего лучше и приятнее дружбы;  исключить из жизни дружбу —  все равно что лишить мир солнечного света.</dc:title>
  <dc:creator>Image&amp;Matros™</dc:creator>
  <cp:lastModifiedBy>Школа №1</cp:lastModifiedBy>
  <cp:revision>24</cp:revision>
  <dcterms:created xsi:type="dcterms:W3CDTF">2016-05-06T08:47:32Z</dcterms:created>
  <dcterms:modified xsi:type="dcterms:W3CDTF">2016-12-07T08:10:28Z</dcterms:modified>
</cp:coreProperties>
</file>